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14400" y="685800"/>
            <a:ext cx="10363200" cy="554355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5600" y="1713600"/>
            <a:ext cx="5511600" cy="118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33600" y="2894400"/>
            <a:ext cx="7876800" cy="2707200"/>
          </a:xfrm>
        </p:spPr>
        <p:txBody>
          <a:bodyPr/>
          <a:lstStyle>
            <a:lvl1pPr marL="342900" indent="-342900" algn="just">
              <a:buFont typeface="Arial" panose="020B0604020202020204" pitchFamily="34" charset="0"/>
              <a:buChar char="•"/>
              <a:defRPr sz="2400"/>
            </a:lvl1pPr>
            <a:lvl2pPr marL="742950" indent="-285750" algn="just">
              <a:buFont typeface="Arial" panose="020B0604020202020204" pitchFamily="34" charset="0"/>
              <a:buChar char="•"/>
              <a:defRPr sz="2000"/>
            </a:lvl2pPr>
            <a:lvl3pPr marL="1200150" indent="-285750" algn="just">
              <a:buFont typeface="Arial" panose="020B0604020202020204" pitchFamily="34" charset="0"/>
              <a:buChar char="•"/>
              <a:defRPr sz="1800"/>
            </a:lvl3pPr>
            <a:lvl4pPr marL="1657350" indent="-285750" algn="just">
              <a:buFont typeface="Arial" panose="020B0604020202020204" pitchFamily="34" charset="0"/>
              <a:buChar char="•"/>
              <a:defRPr sz="1800"/>
            </a:lvl4pPr>
            <a:lvl5pPr marL="2114550" indent="-285750" algn="just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16400" y="4132800"/>
            <a:ext cx="7009200" cy="1695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16400" y="2632613"/>
            <a:ext cx="7009200" cy="150018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18400" y="1713600"/>
            <a:ext cx="4042800" cy="118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336400" y="2894400"/>
            <a:ext cx="3549600" cy="27072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466400" y="2894400"/>
            <a:ext cx="3549600" cy="27072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525780"/>
            <a:ext cx="10515600" cy="8934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94379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43792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11000" y="1681163"/>
            <a:ext cx="4942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11000" y="2505075"/>
            <a:ext cx="4942800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123200"/>
            <a:ext cx="9144000" cy="2386800"/>
          </a:xfrm>
        </p:spPr>
        <p:txBody>
          <a:bodyPr anchor="b" anchorCtr="0"/>
          <a:lstStyle>
            <a:lvl1pPr algn="ctr">
              <a:defRPr sz="8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b="0" i="0" kern="1200" cap="none" spc="0" normalizeH="0" baseline="0" noProof="0" smtClean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 smtClean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451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 smtClean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b="0" i="0" kern="1200" cap="none" spc="0" normalizeH="0" baseline="0" noProof="0" smtClean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 smtClean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532800"/>
            <a:ext cx="10514012" cy="115920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1828800"/>
            <a:ext cx="6172200" cy="40322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40401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617219"/>
            <a:ext cx="2628900" cy="5559744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617219"/>
            <a:ext cx="7734300" cy="5559743"/>
          </a:xfrm>
        </p:spPr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800"/>
            </a:lvl4pPr>
            <a:lvl5pPr marL="2171700" indent="-3429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11572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normAutofit/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66900"/>
            <a:ext cx="10515600" cy="43100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51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rgbClr val="5F5F5F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image" Target="../media/image3.png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image" Target="../media/image4.png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5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image" Target="../media/image6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2231390"/>
            <a:ext cx="9144000" cy="1675765"/>
          </a:xfrm>
        </p:spPr>
        <p:txBody>
          <a:bodyPr vert="horz" wrap="square" lIns="91440" tIns="45720" rIns="91440" bIns="45720" anchor="b">
            <a:normAutofit fontScale="90000"/>
          </a:bodyPr>
          <a:lstStyle/>
          <a:p>
            <a:pPr defTabSz="914400" fontAlgn="auto">
              <a:lnSpc>
                <a:spcPct val="150000"/>
              </a:lnSpc>
              <a:buNone/>
            </a:pPr>
            <a:r>
              <a:rPr lang="zh-CN" altLang="en-US" sz="4800" kern="1200" dirty="0"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高级《职业园长》</a:t>
            </a:r>
            <a:r>
              <a:rPr lang="zh-CN" altLang="en-US" sz="4800" kern="1200" dirty="0" smtClean="0"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培训（</a:t>
            </a:r>
            <a:r>
              <a:rPr lang="zh-CN" altLang="en-US" sz="4800" kern="1200" dirty="0"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远程）</a:t>
            </a:r>
            <a:br>
              <a:rPr lang="zh-CN" altLang="en-US" sz="4800" kern="1200" dirty="0"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zh-CN" altLang="en-US" sz="4800" kern="1200" dirty="0"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学习流程</a:t>
            </a:r>
            <a:endParaRPr lang="zh-CN" altLang="en-US" sz="4800" kern="1200" dirty="0">
              <a:solidFill>
                <a:schemeClr val="accent5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819150"/>
            <a:ext cx="9144000" cy="779145"/>
          </a:xfrm>
        </p:spPr>
        <p:txBody>
          <a:bodyPr vert="horz" wrap="square"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zh-CN" altLang="en-US" sz="3600" u="sng" dirty="0" smtClean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进入百志诚教育官网</a:t>
            </a:r>
            <a:r>
              <a:rPr lang="en-US" altLang="zh-CN" sz="3600" u="sng" dirty="0" smtClean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www.yjlm.com</a:t>
            </a:r>
            <a:endParaRPr lang="en-US" altLang="zh-CN" sz="3600" u="sng" dirty="0" smtClean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11820000">
            <a:off x="417195" y="3361690"/>
            <a:ext cx="804545" cy="1517015"/>
          </a:xfrm>
          <a:prstGeom prst="chord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弦形 3"/>
          <p:cNvSpPr/>
          <p:nvPr/>
        </p:nvSpPr>
        <p:spPr>
          <a:xfrm rot="12000000">
            <a:off x="354330" y="4040505"/>
            <a:ext cx="897890" cy="1169670"/>
          </a:xfrm>
          <a:prstGeom prst="chord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690" y="1598295"/>
            <a:ext cx="8009255" cy="44932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45515" y="625512"/>
            <a:ext cx="9144000" cy="779145"/>
          </a:xfrm>
        </p:spPr>
        <p:txBody>
          <a:bodyPr vert="horz" wrap="square"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zh-CN" altLang="en-US" sz="3600" u="sng" dirty="0" smtClean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找到“点击进入课堂”框进入学习栏</a:t>
            </a:r>
            <a:endParaRPr lang="zh-CN" altLang="en-US" sz="3600" u="sng" dirty="0" smtClean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11820000">
            <a:off x="417195" y="3361690"/>
            <a:ext cx="804545" cy="1517015"/>
          </a:xfrm>
          <a:prstGeom prst="chord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弦形 3"/>
          <p:cNvSpPr/>
          <p:nvPr/>
        </p:nvSpPr>
        <p:spPr>
          <a:xfrm rot="12000000">
            <a:off x="354330" y="4040505"/>
            <a:ext cx="897890" cy="1169670"/>
          </a:xfrm>
          <a:prstGeom prst="chord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293" y="1473799"/>
            <a:ext cx="7188886" cy="46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727710"/>
            <a:ext cx="9144000" cy="779145"/>
          </a:xfrm>
        </p:spPr>
        <p:txBody>
          <a:bodyPr vert="horz" wrap="square"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zh-CN" altLang="en-US" sz="3600" u="sng" dirty="0" smtClean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输入用户名和密码进入网站</a:t>
            </a:r>
            <a:endParaRPr lang="zh-CN" altLang="en-US" sz="3600" u="sng" dirty="0" smtClean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11820000">
            <a:off x="417195" y="3361690"/>
            <a:ext cx="804545" cy="1517015"/>
          </a:xfrm>
          <a:prstGeom prst="chord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弦形 3"/>
          <p:cNvSpPr/>
          <p:nvPr/>
        </p:nvSpPr>
        <p:spPr>
          <a:xfrm rot="12000000">
            <a:off x="354330" y="4040505"/>
            <a:ext cx="897890" cy="1169670"/>
          </a:xfrm>
          <a:prstGeom prst="chord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6015" y="1643380"/>
            <a:ext cx="4839970" cy="452628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819150"/>
            <a:ext cx="9144000" cy="779145"/>
          </a:xfrm>
        </p:spPr>
        <p:txBody>
          <a:bodyPr vert="horz" wrap="square"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zh-CN" altLang="en-US" sz="3600" u="sng" dirty="0" smtClean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点击</a:t>
            </a:r>
            <a:r>
              <a:rPr lang="en-US" altLang="zh-CN" sz="3600" u="sng" dirty="0" smtClean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“</a:t>
            </a:r>
            <a:r>
              <a:rPr lang="zh-CN" altLang="en-US" sz="3600" u="sng" dirty="0" smtClean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高级职业园长</a:t>
            </a:r>
            <a:r>
              <a:rPr lang="en-US" altLang="zh-CN" sz="3600" u="sng" dirty="0" smtClean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”</a:t>
            </a:r>
            <a:r>
              <a:rPr lang="zh-CN" altLang="en-US" sz="3600" u="sng" dirty="0" smtClean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进入课程学习</a:t>
            </a:r>
            <a:endParaRPr lang="zh-CN" altLang="en-US" sz="3600" u="sng" dirty="0" smtClean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11820000">
            <a:off x="417195" y="3361690"/>
            <a:ext cx="804545" cy="1517015"/>
          </a:xfrm>
          <a:prstGeom prst="chord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弦形 3"/>
          <p:cNvSpPr/>
          <p:nvPr/>
        </p:nvSpPr>
        <p:spPr>
          <a:xfrm rot="12000000">
            <a:off x="354330" y="4040505"/>
            <a:ext cx="897890" cy="1169670"/>
          </a:xfrm>
          <a:prstGeom prst="chord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845" y="1677775"/>
            <a:ext cx="8268708" cy="448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59859" y="849855"/>
            <a:ext cx="9144000" cy="1026720"/>
          </a:xfrm>
        </p:spPr>
        <p:txBody>
          <a:bodyPr vert="horz" wrap="square" lIns="91440" tIns="45720" rIns="91440" bIns="45720" anchor="b">
            <a:normAutofit fontScale="90000"/>
          </a:bodyPr>
          <a:lstStyle/>
          <a:p>
            <a:pPr algn="l" defTabSz="914400">
              <a:buNone/>
            </a:pPr>
            <a:r>
              <a:rPr lang="zh-CN" altLang="en-US" sz="3600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   </a:t>
            </a:r>
            <a:r>
              <a:rPr lang="zh-CN" altLang="en-US" sz="3600" u="sng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选择要学习的课程，进行学习，全部课时学完后，方可参加考试</a:t>
            </a:r>
            <a:endParaRPr lang="zh-CN" altLang="en-US" sz="3600" u="sng" dirty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11820000">
            <a:off x="417195" y="3361690"/>
            <a:ext cx="804545" cy="1517015"/>
          </a:xfrm>
          <a:prstGeom prst="chord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弦形 3"/>
          <p:cNvSpPr/>
          <p:nvPr/>
        </p:nvSpPr>
        <p:spPr>
          <a:xfrm rot="12000000">
            <a:off x="354330" y="4040505"/>
            <a:ext cx="897890" cy="1169670"/>
          </a:xfrm>
          <a:prstGeom prst="chord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3191" y="1849259"/>
            <a:ext cx="7390055" cy="40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1_自定义设计方案">
  <a:themeElements>
    <a:clrScheme name="自定义 13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699A"/>
      </a:accent1>
      <a:accent2>
        <a:srgbClr val="68CBC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8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WPS 演示</Application>
  <PresentationFormat>自定义</PresentationFormat>
  <Paragraphs>12</Paragraphs>
  <Slides>6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华文中宋</vt:lpstr>
      <vt:lpstr>黑体</vt:lpstr>
      <vt:lpstr>微软雅黑</vt:lpstr>
      <vt:lpstr>Arial Unicode MS</vt:lpstr>
      <vt:lpstr>Calibri</vt:lpstr>
      <vt:lpstr>1_自定义设计方案</vt:lpstr>
      <vt:lpstr>高级《职业园长》培训（远程） 学习流程</vt:lpstr>
      <vt:lpstr>进入百志诚教育官网www.yjlm.com</vt:lpstr>
      <vt:lpstr>找到“点击进入课堂”框进入学习栏</vt:lpstr>
      <vt:lpstr>输入用户名和密码进入网站</vt:lpstr>
      <vt:lpstr>点击“高级职业园长”进入课程学习</vt:lpstr>
      <vt:lpstr>       选择要学习的课程，进行学习，全部课时学完后，方可参加考试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LIBO</dc:creator>
  <cp:lastModifiedBy>Administrator</cp:lastModifiedBy>
  <cp:revision>22</cp:revision>
  <dcterms:created xsi:type="dcterms:W3CDTF">2016-06-12T02:42:00Z</dcterms:created>
  <dcterms:modified xsi:type="dcterms:W3CDTF">2017-09-14T07:07:26Z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